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-68" y="-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9.xml"/><Relationship Id="rId18" Type="http://schemas.openxmlformats.org/officeDocument/2006/relationships/slide" Target="slide22.xml"/><Relationship Id="rId3" Type="http://schemas.openxmlformats.org/officeDocument/2006/relationships/slide" Target="slide12.xml"/><Relationship Id="rId21" Type="http://schemas.openxmlformats.org/officeDocument/2006/relationships/slide" Target="slide18.xml"/><Relationship Id="rId7" Type="http://schemas.openxmlformats.org/officeDocument/2006/relationships/slide" Target="slide6.xml"/><Relationship Id="rId12" Type="http://schemas.openxmlformats.org/officeDocument/2006/relationships/slide" Target="slide19.xml"/><Relationship Id="rId17" Type="http://schemas.openxmlformats.org/officeDocument/2006/relationships/slide" Target="slide14.xml"/><Relationship Id="rId2" Type="http://schemas.openxmlformats.org/officeDocument/2006/relationships/slide" Target="slide13.xml"/><Relationship Id="rId16" Type="http://schemas.openxmlformats.org/officeDocument/2006/relationships/slide" Target="slide10.xml"/><Relationship Id="rId20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slide" Target="slide17.xml"/><Relationship Id="rId5" Type="http://schemas.openxmlformats.org/officeDocument/2006/relationships/slide" Target="slide7.xml"/><Relationship Id="rId15" Type="http://schemas.openxmlformats.org/officeDocument/2006/relationships/slide" Target="slide21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8.xml"/><Relationship Id="rId9" Type="http://schemas.openxmlformats.org/officeDocument/2006/relationships/slide" Target="slide16.xml"/><Relationship Id="rId14" Type="http://schemas.openxmlformats.org/officeDocument/2006/relationships/slide" Target="slide4.xml"/><Relationship Id="rId22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052" y="987625"/>
            <a:ext cx="8825658" cy="2677648"/>
          </a:xfrm>
        </p:spPr>
        <p:txBody>
          <a:bodyPr/>
          <a:lstStyle/>
          <a:p>
            <a:r>
              <a:rPr lang="en-US" dirty="0" smtClean="0"/>
              <a:t>Guess!!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9398" y="3665273"/>
            <a:ext cx="8825658" cy="861420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89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accent4">
                    <a:lumMod val="75000"/>
                  </a:schemeClr>
                </a:solidFill>
              </a:rPr>
              <a:t>What T has a trunk and leaves?</a:t>
            </a:r>
            <a:endParaRPr lang="ru-RU" sz="54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TREE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accent6">
                    <a:lumMod val="50000"/>
                  </a:schemeClr>
                </a:solidFill>
              </a:rPr>
              <a:t>What W is where a spider lives?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WEB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3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/>
              <a:t>What P is something you write with?</a:t>
            </a:r>
            <a:endParaRPr lang="ru-RU" sz="54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PEN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89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accent2"/>
                </a:solidFill>
              </a:rPr>
              <a:t>What B is something that you sleep in?</a:t>
            </a:r>
            <a:endParaRPr lang="ru-RU" sz="5400" dirty="0">
              <a:solidFill>
                <a:schemeClr val="accent2"/>
              </a:solidFill>
            </a:endParaRPr>
          </a:p>
          <a:p>
            <a:endParaRPr lang="ru-RU" sz="54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BED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3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800" dirty="0">
                <a:solidFill>
                  <a:srgbClr val="00B050"/>
                </a:solidFill>
              </a:rPr>
              <a:t>What R is the name of the water that falls from the sky in bad weather?</a:t>
            </a:r>
            <a:endParaRPr lang="ru-RU" sz="48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RAIN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8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tx2">
                    <a:lumMod val="75000"/>
                  </a:schemeClr>
                </a:solidFill>
              </a:rPr>
              <a:t>What T is the name of the small, white, hard things that live in your mouth and help you to chew?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280455" y="5665857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TEETH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56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accent2">
                    <a:lumMod val="75000"/>
                  </a:schemeClr>
                </a:solidFill>
              </a:rPr>
              <a:t>What F is the name of the language they speak in France?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404022" y="5478729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FRENCH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6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tx2">
                    <a:lumMod val="75000"/>
                  </a:schemeClr>
                </a:solidFill>
              </a:rPr>
              <a:t>What M is the name of the planet that shines brightly at ni</a:t>
            </a:r>
            <a:r>
              <a:rPr lang="en-US" sz="5400" dirty="0"/>
              <a:t>ght?</a:t>
            </a:r>
            <a:endParaRPr lang="ru-RU" sz="5400" dirty="0"/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29665" y="531191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MOON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00B050"/>
                </a:solidFill>
              </a:rPr>
              <a:t>What S is the opposite of happy?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55525" y="531191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SAD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3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/>
              <a:t>What R is the colour of blood?</a:t>
            </a:r>
            <a:endParaRPr lang="ru-RU" sz="5400" dirty="0"/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RED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ильный пятиугольник 3">
            <a:hlinkClick r:id="rId2" action="ppaction://hlinksldjump"/>
          </p:cNvPr>
          <p:cNvSpPr/>
          <p:nvPr/>
        </p:nvSpPr>
        <p:spPr>
          <a:xfrm>
            <a:off x="1293340" y="4967416"/>
            <a:ext cx="1458098" cy="12603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endParaRPr lang="ru-RU" dirty="0"/>
          </a:p>
        </p:txBody>
      </p:sp>
      <p:sp>
        <p:nvSpPr>
          <p:cNvPr id="5" name="Правильный пятиугольник 4">
            <a:hlinkClick r:id="rId3" action="ppaction://hlinksldjump"/>
          </p:cNvPr>
          <p:cNvSpPr/>
          <p:nvPr/>
        </p:nvSpPr>
        <p:spPr>
          <a:xfrm rot="2297892">
            <a:off x="2487827" y="5392427"/>
            <a:ext cx="1458098" cy="1260389"/>
          </a:xfrm>
          <a:prstGeom prst="pen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6" name="Правильный пятиугольник 5">
            <a:hlinkClick r:id="rId4" action="ppaction://hlinksldjump"/>
          </p:cNvPr>
          <p:cNvSpPr/>
          <p:nvPr/>
        </p:nvSpPr>
        <p:spPr>
          <a:xfrm rot="319557">
            <a:off x="2487827" y="4209536"/>
            <a:ext cx="1458098" cy="1260389"/>
          </a:xfrm>
          <a:prstGeom prst="pen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hlinkClick r:id="rId4" action="ppaction://hlinksldjump"/>
              </a:rPr>
              <a:t>S</a:t>
            </a:r>
            <a:endParaRPr lang="ru-RU" sz="7200" dirty="0"/>
          </a:p>
        </p:txBody>
      </p:sp>
      <p:sp>
        <p:nvSpPr>
          <p:cNvPr id="7" name="Правильный пятиугольник 6">
            <a:hlinkClick r:id="rId5" action="ppaction://hlinksldjump"/>
          </p:cNvPr>
          <p:cNvSpPr/>
          <p:nvPr/>
        </p:nvSpPr>
        <p:spPr>
          <a:xfrm rot="19724284">
            <a:off x="3272225" y="3359413"/>
            <a:ext cx="1458098" cy="1260389"/>
          </a:xfrm>
          <a:prstGeom prst="pen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B050"/>
                </a:solidFill>
              </a:rPr>
              <a:t>B</a:t>
            </a:r>
            <a:endParaRPr lang="ru-RU" sz="7200" dirty="0">
              <a:solidFill>
                <a:srgbClr val="00B050"/>
              </a:solidFill>
            </a:endParaRPr>
          </a:p>
        </p:txBody>
      </p:sp>
      <p:sp>
        <p:nvSpPr>
          <p:cNvPr id="8" name="Правильный пятиугольник 7">
            <a:hlinkClick r:id="rId6" action="ppaction://hlinksldjump"/>
          </p:cNvPr>
          <p:cNvSpPr/>
          <p:nvPr/>
        </p:nvSpPr>
        <p:spPr>
          <a:xfrm rot="429904">
            <a:off x="4520980" y="3072573"/>
            <a:ext cx="1458098" cy="1260389"/>
          </a:xfrm>
          <a:prstGeom prst="pen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9" name="Правильный пятиугольник 8">
            <a:hlinkClick r:id="rId7" action="ppaction://hlinksldjump"/>
          </p:cNvPr>
          <p:cNvSpPr/>
          <p:nvPr/>
        </p:nvSpPr>
        <p:spPr>
          <a:xfrm rot="308944">
            <a:off x="2182013" y="2903070"/>
            <a:ext cx="1458098" cy="12603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10" name="Правильный пятиугольник 9">
            <a:hlinkClick r:id="rId8" action="ppaction://hlinksldjump"/>
          </p:cNvPr>
          <p:cNvSpPr/>
          <p:nvPr/>
        </p:nvSpPr>
        <p:spPr>
          <a:xfrm rot="19553046">
            <a:off x="935711" y="3219122"/>
            <a:ext cx="1458098" cy="1260389"/>
          </a:xfrm>
          <a:prstGeom prst="pen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rgbClr val="00B050"/>
                </a:solidFill>
              </a:rPr>
              <a:t>S</a:t>
            </a:r>
            <a:endParaRPr lang="ru-RU" sz="7200" dirty="0">
              <a:solidFill>
                <a:srgbClr val="00B050"/>
              </a:solidFill>
            </a:endParaRPr>
          </a:p>
        </p:txBody>
      </p:sp>
      <p:sp>
        <p:nvSpPr>
          <p:cNvPr id="11" name="Правильный пятиугольник 10">
            <a:hlinkClick r:id="rId9" action="ppaction://hlinksldjump"/>
          </p:cNvPr>
          <p:cNvSpPr/>
          <p:nvPr/>
        </p:nvSpPr>
        <p:spPr>
          <a:xfrm rot="2654928">
            <a:off x="3654437" y="4738960"/>
            <a:ext cx="1458098" cy="12603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2" name="Правильный пятиугольник 11">
            <a:hlinkClick r:id="rId10" action="ppaction://hlinksldjump"/>
          </p:cNvPr>
          <p:cNvSpPr/>
          <p:nvPr/>
        </p:nvSpPr>
        <p:spPr>
          <a:xfrm rot="185253">
            <a:off x="3409026" y="2209987"/>
            <a:ext cx="1458098" cy="1260389"/>
          </a:xfrm>
          <a:prstGeom prst="pen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</a:t>
            </a:r>
            <a:endParaRPr lang="ru-RU" dirty="0"/>
          </a:p>
        </p:txBody>
      </p:sp>
      <p:sp>
        <p:nvSpPr>
          <p:cNvPr id="13" name="Правильный пятиугольник 12">
            <a:hlinkClick r:id="rId11" action="ppaction://hlinksldjump"/>
          </p:cNvPr>
          <p:cNvSpPr/>
          <p:nvPr/>
        </p:nvSpPr>
        <p:spPr>
          <a:xfrm rot="19790696">
            <a:off x="5332314" y="2227946"/>
            <a:ext cx="1458098" cy="12603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4" name="Правильный пятиугольник 13">
            <a:hlinkClick r:id="rId12" action="ppaction://hlinksldjump"/>
          </p:cNvPr>
          <p:cNvSpPr/>
          <p:nvPr/>
        </p:nvSpPr>
        <p:spPr>
          <a:xfrm rot="2715514">
            <a:off x="5659097" y="3642273"/>
            <a:ext cx="1458098" cy="1260389"/>
          </a:xfrm>
          <a:prstGeom prst="pen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15" name="Правильный пятиугольник 14">
            <a:hlinkClick r:id="rId13" action="ppaction://hlinksldjump"/>
          </p:cNvPr>
          <p:cNvSpPr/>
          <p:nvPr/>
        </p:nvSpPr>
        <p:spPr>
          <a:xfrm rot="504258">
            <a:off x="6592210" y="1998820"/>
            <a:ext cx="1458098" cy="1260389"/>
          </a:xfrm>
          <a:prstGeom prst="pen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rgbClr val="002060"/>
                </a:solidFill>
              </a:rPr>
              <a:t>S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16" name="Правильный пятиугольник 15">
            <a:hlinkClick r:id="rId14" action="ppaction://hlinksldjump"/>
          </p:cNvPr>
          <p:cNvSpPr/>
          <p:nvPr/>
        </p:nvSpPr>
        <p:spPr>
          <a:xfrm>
            <a:off x="1022176" y="2072106"/>
            <a:ext cx="1458098" cy="1260389"/>
          </a:xfrm>
          <a:prstGeom prst="pen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tx1"/>
                </a:solidFill>
              </a:rPr>
              <a:t>F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17" name="Правильный пятиугольник 16">
            <a:hlinkClick r:id="rId15" action="ppaction://hlinksldjump"/>
          </p:cNvPr>
          <p:cNvSpPr/>
          <p:nvPr/>
        </p:nvSpPr>
        <p:spPr>
          <a:xfrm rot="700959">
            <a:off x="4771322" y="4407038"/>
            <a:ext cx="1458098" cy="1260389"/>
          </a:xfrm>
          <a:prstGeom prst="pent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</a:t>
            </a:r>
            <a:endParaRPr lang="ru-RU" dirty="0"/>
          </a:p>
        </p:txBody>
      </p:sp>
      <p:sp>
        <p:nvSpPr>
          <p:cNvPr id="18" name="Правильный пятиугольник 17">
            <a:hlinkClick r:id="rId16" action="ppaction://hlinksldjump"/>
          </p:cNvPr>
          <p:cNvSpPr/>
          <p:nvPr/>
        </p:nvSpPr>
        <p:spPr>
          <a:xfrm rot="2390409">
            <a:off x="2755497" y="1243802"/>
            <a:ext cx="1458098" cy="1260389"/>
          </a:xfrm>
          <a:prstGeom prst="pent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19" name="Правильный пятиугольник 18">
            <a:hlinkClick r:id="rId17" action="ppaction://hlinksldjump"/>
          </p:cNvPr>
          <p:cNvSpPr/>
          <p:nvPr/>
        </p:nvSpPr>
        <p:spPr>
          <a:xfrm rot="224516">
            <a:off x="5517042" y="1065211"/>
            <a:ext cx="1458098" cy="1260389"/>
          </a:xfrm>
          <a:prstGeom prst="pent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rgbClr val="FFFF00"/>
                </a:solidFill>
              </a:rPr>
              <a:t>R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21" name="Правильный пятиугольник 20">
            <a:hlinkClick r:id="rId18" action="ppaction://hlinksldjump"/>
          </p:cNvPr>
          <p:cNvSpPr/>
          <p:nvPr/>
        </p:nvSpPr>
        <p:spPr>
          <a:xfrm rot="479008">
            <a:off x="6819440" y="3454147"/>
            <a:ext cx="1458098" cy="12603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endParaRPr lang="ru-RU" dirty="0"/>
          </a:p>
        </p:txBody>
      </p:sp>
      <p:sp>
        <p:nvSpPr>
          <p:cNvPr id="22" name="Правильный пятиугольник 21">
            <a:hlinkClick r:id="rId2" action="ppaction://hlinksldjump"/>
          </p:cNvPr>
          <p:cNvSpPr/>
          <p:nvPr/>
        </p:nvSpPr>
        <p:spPr>
          <a:xfrm rot="19973902">
            <a:off x="7429764" y="1175533"/>
            <a:ext cx="1458098" cy="1260389"/>
          </a:xfrm>
          <a:prstGeom prst="pen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endParaRPr lang="ru-RU" dirty="0"/>
          </a:p>
        </p:txBody>
      </p:sp>
      <p:sp>
        <p:nvSpPr>
          <p:cNvPr id="24" name="Правильный пятиугольник 23">
            <a:hlinkClick r:id="rId19" action="ppaction://hlinksldjump"/>
          </p:cNvPr>
          <p:cNvSpPr/>
          <p:nvPr/>
        </p:nvSpPr>
        <p:spPr>
          <a:xfrm rot="548597">
            <a:off x="6204987" y="4682674"/>
            <a:ext cx="1458098" cy="1260389"/>
          </a:xfrm>
          <a:prstGeom prst="pen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27" name="Правильный пятиугольник 26">
            <a:hlinkClick r:id="rId20" action="ppaction://hlinksldjump"/>
          </p:cNvPr>
          <p:cNvSpPr/>
          <p:nvPr/>
        </p:nvSpPr>
        <p:spPr>
          <a:xfrm rot="19593503">
            <a:off x="319716" y="1142078"/>
            <a:ext cx="1458098" cy="1260389"/>
          </a:xfrm>
          <a:prstGeom prst="pent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E</a:t>
            </a:r>
            <a:endParaRPr lang="ru-RU" sz="7200" dirty="0"/>
          </a:p>
        </p:txBody>
      </p:sp>
      <p:sp>
        <p:nvSpPr>
          <p:cNvPr id="28" name="Правильный пятиугольник 27">
            <a:hlinkClick r:id="rId21" action="ppaction://hlinksldjump"/>
          </p:cNvPr>
          <p:cNvSpPr/>
          <p:nvPr/>
        </p:nvSpPr>
        <p:spPr>
          <a:xfrm rot="2998428">
            <a:off x="7326932" y="5305305"/>
            <a:ext cx="1458098" cy="1260389"/>
          </a:xfrm>
          <a:prstGeom prst="pent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rgbClr val="FFFF00"/>
                </a:solidFill>
              </a:rPr>
              <a:t>S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350875" y="2639248"/>
            <a:ext cx="1919417" cy="1738183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Choose the letter.</a:t>
            </a:r>
            <a:endParaRPr lang="ru-RU" b="1" i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3" name="Управляющая кнопка: возврат 32">
            <a:hlinkClick r:id="rId2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2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800" dirty="0">
                <a:solidFill>
                  <a:srgbClr val="FFC000"/>
                </a:solidFill>
              </a:rPr>
              <a:t>What P is the name of the colour you get when you mix red and blue?</a:t>
            </a:r>
            <a:endParaRPr lang="ru-RU" sz="4800" dirty="0">
              <a:solidFill>
                <a:srgbClr val="FFC000"/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PURPLE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3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accent5">
                    <a:lumMod val="75000"/>
                  </a:schemeClr>
                </a:solidFill>
              </a:rPr>
              <a:t>What G is the colour of grass?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95569" y="50889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GREEN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24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tx2">
                    <a:lumMod val="75000"/>
                  </a:schemeClr>
                </a:solidFill>
              </a:rPr>
              <a:t>What H is the opposite of sad?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HAPPY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7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236" y="2232797"/>
            <a:ext cx="8825659" cy="3416300"/>
          </a:xfrm>
        </p:spPr>
        <p:txBody>
          <a:bodyPr/>
          <a:lstStyle/>
          <a:p>
            <a:pPr algn="ctr"/>
            <a:r>
              <a:rPr lang="en-US" sz="6000" dirty="0"/>
              <a:t>What E are something you might eat for breakfast?</a:t>
            </a:r>
            <a:endParaRPr lang="ru-RU" sz="6000" dirty="0"/>
          </a:p>
          <a:p>
            <a:endParaRPr lang="ru-RU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EGGS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1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00B050"/>
                </a:solidFill>
              </a:rPr>
              <a:t>What F are at the end of your legs?</a:t>
            </a:r>
            <a:endParaRPr lang="ru-RU" sz="54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2043" y="5214551"/>
            <a:ext cx="3361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FEET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4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/>
              <a:t>What S is something that children like to eat?</a:t>
            </a:r>
            <a:endParaRPr lang="ru-RU" sz="5400" dirty="0"/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SWEETS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00B0F0"/>
                </a:solidFill>
              </a:rPr>
              <a:t>What Q is the head of the Royal Family?</a:t>
            </a:r>
            <a:endParaRPr lang="ru-RU" sz="5400" dirty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QUEEN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2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What B is a flying insect?</a:t>
            </a:r>
            <a:endParaRPr lang="ru-RU" sz="5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BEE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1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S is an animal that lives in the sea?</a:t>
            </a:r>
            <a:endParaRPr lang="ru-RU" sz="5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SEAL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3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chemeClr val="accent5">
                    <a:lumMod val="75000"/>
                  </a:schemeClr>
                </a:solidFill>
              </a:rPr>
              <a:t>What S is an animal that lives in a field?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10668000" y="5857102"/>
            <a:ext cx="675503" cy="65902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48433" y="5393724"/>
            <a:ext cx="289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SHEEP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9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55</TotalTime>
  <Words>268</Words>
  <Application>Microsoft Office PowerPoint</Application>
  <PresentationFormat>Произвольный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Ион (конференц-зал)</vt:lpstr>
      <vt:lpstr>Guess!!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БОГДАН</cp:lastModifiedBy>
  <cp:revision>9</cp:revision>
  <dcterms:created xsi:type="dcterms:W3CDTF">2013-12-05T16:06:06Z</dcterms:created>
  <dcterms:modified xsi:type="dcterms:W3CDTF">2019-11-20T12:23:04Z</dcterms:modified>
</cp:coreProperties>
</file>