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6"/>
  </p:handoutMasterIdLst>
  <p:sldIdLst>
    <p:sldId id="257" r:id="rId5"/>
    <p:sldId id="258" r:id="rId6"/>
    <p:sldId id="259" r:id="rId7"/>
    <p:sldId id="260" r:id="rId8"/>
    <p:sldId id="261" r:id="rId9"/>
    <p:sldId id="264" r:id="rId10"/>
    <p:sldId id="266" r:id="rId11"/>
    <p:sldId id="265" r:id="rId12"/>
    <p:sldId id="263" r:id="rId13"/>
    <p:sldId id="262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-92" y="-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ndonnsk.ru/images/e1421401586261.jpg" TargetMode="External"/><Relationship Id="rId13" Type="http://schemas.openxmlformats.org/officeDocument/2006/relationships/hyperlink" Target="https://deti-online.com/images/raskraski/razvivayuschie-raskraski--angliyskiy-alfavit--20.jpg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://www.stendi-viveski-tablichki.ru/CTEND/shcul/INYAZZ/ANG06-015.jpg" TargetMode="External"/><Relationship Id="rId12" Type="http://schemas.openxmlformats.org/officeDocument/2006/relationships/hyperlink" Target="http://grammar-tei.com/wp-content/uploads/2015/06/b.jp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://www.master-live.ru/gifimg/index2.htm" TargetMode="External"/><Relationship Id="rId5" Type="http://schemas.openxmlformats.org/officeDocument/2006/relationships/image" Target="../media/image35.png"/><Relationship Id="rId15" Type="http://schemas.openxmlformats.org/officeDocument/2006/relationships/hyperlink" Target="http://www.photowords.ru/picture-865.php" TargetMode="External"/><Relationship Id="rId10" Type="http://schemas.openxmlformats.org/officeDocument/2006/relationships/hyperlink" Target="https://i.ytimg.com/vi/pDiHaTKDSKY/mqdefault.jpg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://festival.1september.ru/articles/631341/img2.jpg" TargetMode="External"/><Relationship Id="rId14" Type="http://schemas.openxmlformats.org/officeDocument/2006/relationships/hyperlink" Target="http://3.bp.blogspot.com/-K4Jx7pAMtOE/T2bqjtmAQcI/AAAAAAAAAoM/Q7y8_DfbnFg/s320/my.jpe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6.png"/><Relationship Id="rId7" Type="http://schemas.openxmlformats.org/officeDocument/2006/relationships/image" Target="../media/image3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20.png"/><Relationship Id="rId7" Type="http://schemas.openxmlformats.org/officeDocument/2006/relationships/image" Target="../media/image4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4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0849" y="343886"/>
            <a:ext cx="9144000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1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говорить по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1026" name="Picture 2" descr="http://basedoc.ru/uploads/posts/2014-02/1391852250_783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629">
            <a:off x="3654159" y="2913288"/>
            <a:ext cx="2726137" cy="36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узел 10"/>
          <p:cNvSpPr/>
          <p:nvPr/>
        </p:nvSpPr>
        <p:spPr>
          <a:xfrm>
            <a:off x="288873" y="161025"/>
            <a:ext cx="1454868" cy="125524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381" y="403924"/>
            <a:ext cx="985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+ 0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pic>
        <p:nvPicPr>
          <p:cNvPr id="10242" name="Picture 2" descr="http://3.bp.blogspot.com/-K4Jx7pAMtOE/T2bqjtmAQcI/AAAAAAAAAoM/Q7y8_DfbnFg/s320/my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71" y="580124"/>
            <a:ext cx="5021812" cy="588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5420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635532" y="1278964"/>
            <a:ext cx="10052886" cy="4817671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1. http://www.stendi-viveski-tablichki.ru/CTEND/shcul/INYAZZ/ANG06-015.jpg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http://www.londonnsk.ru/images/e1421401586261.jpg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http://festival.1september.ru/articles/631341/img2.jpg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https://i.ytimg.com/vi/pDiHaTKDSKY/mqdefault.jpg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http://www.master-live.ru/gifimg/index2.htm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http://grammar-tei.com/wp-content/uploads/2015/06/b.jpg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https://deti-online.com/images/raskraski/razvivayuschie-raskraski--angliyskiy-alfavit--20.jpg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http://3.bp.blogspot.com/-K4Jx7pAMtOE/T2bqjtmAQcI/AAAAAAAAAoM/Q7y8_DfbnFg/s320/my.jpeg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http://www.photowords.ru/picture-865.php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809" y="447482"/>
            <a:ext cx="2618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Ссылки:</a:t>
            </a:r>
          </a:p>
        </p:txBody>
      </p:sp>
    </p:spTree>
    <p:extLst>
      <p:ext uri="{BB962C8B-B14F-4D97-AF65-F5344CB8AC3E}">
        <p14:creationId xmlns:p14="http://schemas.microsoft.com/office/powerpoint/2010/main" val="1323928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2050" name="Picture 2" descr="http://www.stendi-viveski-tablichki.ru/CTEND/shcul/INYAZZ/ANG06-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5" y="1097202"/>
            <a:ext cx="10337012" cy="282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.ytimg.com/vi/pDiHaTKDSKY/mqdefaul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91" y="4454642"/>
            <a:ext cx="3134005" cy="1762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89327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pic>
        <p:nvPicPr>
          <p:cNvPr id="3074" name="Picture 2" descr="http://festival.1september.ru/articles/631341/img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6"/>
            <a:ext cx="6322293" cy="685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оворим тебе привет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35" y="147017"/>
            <a:ext cx="4395202" cy="24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7588" y="2595772"/>
            <a:ext cx="3085464" cy="11237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I am…</a:t>
            </a:r>
            <a:endParaRPr lang="ru-RU" sz="5400" b="1" dirty="0">
              <a:ln w="13462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30483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4098" name="Picture 2" descr="http://www.londonnsk.ru/images/e14214015862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59" y="-70881"/>
            <a:ext cx="9594574" cy="692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1208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555322" y="4676"/>
            <a:ext cx="7856740" cy="4588175"/>
          </a:xfrm>
          <a:noFill/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 up, clap, clap,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Arms up, clap, clap,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Step, step, arms down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Clap, clap, sit down 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Девочка с обручем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04" y="4826834"/>
            <a:ext cx="2342839" cy="191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евочка на шаре - анимированные картинки людей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49" y="4826834"/>
            <a:ext cx="1753655" cy="19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Танцовщица анимационная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38" y="3829878"/>
            <a:ext cx="1905935" cy="302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2483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6148" name="Picture 4" descr="http://grammar-tei.com/wp-content/uploads/2015/06/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23" y="0"/>
            <a:ext cx="6775042" cy="6885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8538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pic>
        <p:nvPicPr>
          <p:cNvPr id="7170" name="Picture 2" descr="http://grammar-tei.com/wp-content/uploads/2015/06/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0"/>
            <a:ext cx="6650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08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pic>
        <p:nvPicPr>
          <p:cNvPr id="8194" name="Picture 2" descr="http://grammar-tei.com/wp-content/uploads/2015/06/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22" y="0"/>
            <a:ext cx="6626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9040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pic>
        <p:nvPicPr>
          <p:cNvPr id="9220" name="Picture 4" descr="https://deti-online.com/images/raskraski/razvivayuschie-raskraski--angliyskiy-alfavit--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87" y="0"/>
            <a:ext cx="5064470" cy="715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0542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6E651B-F8A4-462D-AD53-A41449326690}">
  <ds:schemaRefs>
    <ds:schemaRef ds:uri="http://purl.org/dc/dcmitype/"/>
    <ds:schemaRef ds:uri="http://schemas.microsoft.com/office/2006/documentManagement/types"/>
    <ds:schemaRef ds:uri="2547570a-e5f4-4946-a4c3-82580e42479e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6ee78bd2-4339-4042-adc0-bcc64641998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21</Words>
  <Application>Microsoft Office PowerPoint</Application>
  <PresentationFormat>Произвольный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Урок 1  Давайте говорить по английски!</vt:lpstr>
      <vt:lpstr>Презентация PowerPoint</vt:lpstr>
      <vt:lpstr>Презентация PowerPoint</vt:lpstr>
      <vt:lpstr>Презентация PowerPoint</vt:lpstr>
      <vt:lpstr>Stand up, clap, clap, Arms up, clap, clap, Step, step, arms down Clap, clap, sit down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http://www.stendi-viveski-tablichki.ru/CTEND/shcul/INYAZZ/ANG06-015.jpg 2. http://www.londonnsk.ru/images/e1421401586261.jpg 3. http://festival.1september.ru/articles/631341/img2.jpg 4. https://i.ytimg.com/vi/pDiHaTKDSKY/mqdefault.jpg 5. http://www.master-live.ru/gifimg/index2.htm 6. http://grammar-tei.com/wp-content/uploads/2015/06/b.jpg 7. https://deti-online.com/images/raskraski/razvivayuschie-raskraski--angliyskiy-alfavit--20.jpg 8. http://3.bp.blogspot.com/-K4Jx7pAMtOE/T2bqjtmAQcI/AAAAAAAAAoM/Q7y8_DfbnFg/s320/my.jpeg 9. http://www.photowords.ru/picture-865.php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2016-09-29T17:04:33Z</dcterms:created>
  <dcterms:modified xsi:type="dcterms:W3CDTF">2019-09-02T13:46:30Z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